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76" r:id="rId4"/>
    <p:sldId id="277" r:id="rId5"/>
    <p:sldId id="278" r:id="rId6"/>
    <p:sldId id="279" r:id="rId7"/>
    <p:sldId id="280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TI,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TI,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Ti, Senhor, meu Deus, </a:t>
            </a:r>
          </a:p>
          <a:p>
            <a:r>
              <a:rPr lang="pt-BR" dirty="0"/>
              <a:t>Levanto os olhos meus. </a:t>
            </a:r>
          </a:p>
          <a:p>
            <a:r>
              <a:rPr lang="pt-BR" dirty="0"/>
              <a:t>Ouve o clamor! </a:t>
            </a:r>
          </a:p>
        </p:txBody>
      </p:sp>
    </p:spTree>
    <p:extLst>
      <p:ext uri="{BB962C8B-B14F-4D97-AF65-F5344CB8AC3E}">
        <p14:creationId xmlns:p14="http://schemas.microsoft.com/office/powerpoint/2010/main" val="1457798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TI,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Nunca me deixes só, </a:t>
            </a:r>
          </a:p>
          <a:p>
            <a:r>
              <a:rPr lang="pt-BR" dirty="0"/>
              <a:t>Levanta-me do pó! </a:t>
            </a:r>
          </a:p>
          <a:p>
            <a:r>
              <a:rPr lang="pt-BR" dirty="0"/>
              <a:t>De mim, Senhor, tem dó, </a:t>
            </a:r>
          </a:p>
          <a:p>
            <a:r>
              <a:rPr lang="pt-BR" dirty="0"/>
              <a:t>Por Teu amor!</a:t>
            </a:r>
          </a:p>
        </p:txBody>
      </p:sp>
    </p:spTree>
    <p:extLst>
      <p:ext uri="{BB962C8B-B14F-4D97-AF65-F5344CB8AC3E}">
        <p14:creationId xmlns:p14="http://schemas.microsoft.com/office/powerpoint/2010/main" val="632574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TI,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000B113-BDBC-475B-BFFD-480180E2118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Concede ao coração </a:t>
            </a:r>
          </a:p>
          <a:p>
            <a:r>
              <a:rPr lang="pt-BR" dirty="0"/>
              <a:t>Força e resolução, </a:t>
            </a:r>
          </a:p>
          <a:p>
            <a:r>
              <a:rPr lang="pt-BR" dirty="0"/>
              <a:t>Zelo sem-fim; </a:t>
            </a:r>
          </a:p>
        </p:txBody>
      </p:sp>
    </p:spTree>
    <p:extLst>
      <p:ext uri="{BB962C8B-B14F-4D97-AF65-F5344CB8AC3E}">
        <p14:creationId xmlns:p14="http://schemas.microsoft.com/office/powerpoint/2010/main" val="1222603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TI,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9FA169E-2230-436B-A4DD-ADF28A1C2B5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Seja este fraco amor</a:t>
            </a:r>
          </a:p>
          <a:p>
            <a:r>
              <a:rPr lang="pt-BR" dirty="0"/>
              <a:t>Por Ti, meu Salvador, </a:t>
            </a:r>
          </a:p>
          <a:p>
            <a:r>
              <a:rPr lang="pt-BR" dirty="0"/>
              <a:t>Meu Rei e Benfeitor, </a:t>
            </a:r>
          </a:p>
          <a:p>
            <a:r>
              <a:rPr lang="pt-BR" dirty="0"/>
              <a:t>Eterno, sim!</a:t>
            </a:r>
          </a:p>
        </p:txBody>
      </p:sp>
    </p:spTree>
    <p:extLst>
      <p:ext uri="{BB962C8B-B14F-4D97-AF65-F5344CB8AC3E}">
        <p14:creationId xmlns:p14="http://schemas.microsoft.com/office/powerpoint/2010/main" val="3420561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TI,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Do mundo, a vida aqui </a:t>
            </a:r>
          </a:p>
          <a:p>
            <a:r>
              <a:rPr lang="pt-BR" dirty="0"/>
              <a:t>Nem sempre me sorri, </a:t>
            </a:r>
          </a:p>
          <a:p>
            <a:r>
              <a:rPr lang="pt-BR" dirty="0"/>
              <a:t>Nem satisfaz; </a:t>
            </a:r>
          </a:p>
        </p:txBody>
      </p:sp>
    </p:spTree>
    <p:extLst>
      <p:ext uri="{BB962C8B-B14F-4D97-AF65-F5344CB8AC3E}">
        <p14:creationId xmlns:p14="http://schemas.microsoft.com/office/powerpoint/2010/main" val="3966002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TI,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Transforma a escuridão, </a:t>
            </a:r>
          </a:p>
          <a:p>
            <a:r>
              <a:rPr lang="pt-BR" dirty="0"/>
              <a:t>Renova a Tua mão</a:t>
            </a:r>
          </a:p>
          <a:p>
            <a:r>
              <a:rPr lang="pt-BR" dirty="0"/>
              <a:t>O indigno coração, </a:t>
            </a:r>
          </a:p>
          <a:p>
            <a:r>
              <a:rPr lang="pt-BR" dirty="0"/>
              <a:t>E dá-me paz! </a:t>
            </a:r>
          </a:p>
        </p:txBody>
      </p:sp>
    </p:spTree>
    <p:extLst>
      <p:ext uri="{BB962C8B-B14F-4D97-AF65-F5344CB8AC3E}">
        <p14:creationId xmlns:p14="http://schemas.microsoft.com/office/powerpoint/2010/main" val="473392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1689</TotalTime>
  <Words>132</Words>
  <Application>Microsoft Office PowerPoint</Application>
  <PresentationFormat>Apresentação na tela (16:9)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TI, SENHOR</vt:lpstr>
      <vt:lpstr>A TI, SENHOR</vt:lpstr>
      <vt:lpstr>A TI, SENHOR</vt:lpstr>
      <vt:lpstr>A TI, SENHOR</vt:lpstr>
      <vt:lpstr>A TI, SENHOR</vt:lpstr>
      <vt:lpstr>A TI, SENHOR</vt:lpstr>
      <vt:lpstr>A TI, SENHOR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24</cp:revision>
  <dcterms:created xsi:type="dcterms:W3CDTF">2019-03-12T19:19:25Z</dcterms:created>
  <dcterms:modified xsi:type="dcterms:W3CDTF">2019-06-12T22:28:57Z</dcterms:modified>
</cp:coreProperties>
</file>

<file path=docProps/thumbnail.jpeg>
</file>